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d697e0a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bd697e0a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bd697e0a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bd697e0a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 Dates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18450" y="1255800"/>
            <a:ext cx="5167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Date.parse() method to convert it to milliseconds.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Date.parse() returns the number of milliseconds between the date and January 1, 1970.</a:t>
            </a:r>
            <a:endParaRPr sz="1800"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57200" y="4852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Date.parse()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to a date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